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0"/>
  </p:normalViewPr>
  <p:slideViewPr>
    <p:cSldViewPr snapToGrid="0" snapToObjects="1">
      <p:cViewPr varScale="1">
        <p:scale>
          <a:sx n="102" d="100"/>
          <a:sy n="102" d="100"/>
        </p:scale>
        <p:origin x="9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2080C-AA47-3E43-98CD-946D8A296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E0D743-92C4-7248-ADF7-27CD1D216D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28A02-B976-E14D-B291-4B7B945DB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8D1C6-C521-774E-84D2-646DD8B32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D4EA4-74BD-CC43-85AA-E6FFCD2EC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459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DEAD8-5C0C-1444-BE5F-A6F0F7BAD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038F0-124F-4C4C-A4C4-E4655D78E5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77951-C395-FC4B-9D39-B3AE8E181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4662B-BF98-AA44-9CC3-4CD3AC954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FA532D-8848-694D-9BAE-B9053D471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576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8410F1-C6B9-A445-ABCD-6FABA696EC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983218-50DD-F64A-A1AB-DAE6A7470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6497E0-ED20-F74C-AC19-71BF98D38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4A357-A545-134F-9E73-CDA85EB84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E2A74A-67E5-8E4F-8BD4-12AE5C991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224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2DCB0-902E-1947-B045-9A25A3E57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502D4-8F03-5B48-A8CF-51C59B1FD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C1A153-6734-174B-815D-17B9696D9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F293D-E5DB-E540-AE3C-4AD1EB448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B81A4-8583-7949-9475-44FFF945E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93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19D19-CF32-BE49-A6BD-A4B6146DB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D1135-61C4-8C47-B23B-B875BB165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0BC76-8ACB-EC4C-B036-451B0EF7F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68074-A386-B64B-9816-E51154C88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D9F27D-37E5-014F-B6E0-2A3843355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795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DA1FB-5587-E34D-A674-E2B6189FF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382FA-FB35-2547-B548-BB129B65D5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6F51B3-EBBF-0343-8A1A-FCED2D97AA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F3D2EE-B4D9-1C49-9C59-20E6C4995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FA4D6-8571-3C40-AD7C-A05A5191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00710A-F709-984C-B563-536C3B9BA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352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E51B8-626A-FC4E-B7CE-CB6CC2C56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8A5D5-35B0-3A42-9510-67DDE515F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4B631D-54F9-1A40-960B-17FE04523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FC18E-2BD8-6947-9B39-9DEE45F21F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213C3F-1BFA-A749-A460-FDCEE9E4F4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CDF7E4-BD2A-6D4F-8C0B-4842AEEE8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C50C57-3E0E-CC4D-B976-201EF9529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2D5B1E-1B9F-6F4F-A124-7D7CB243D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27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F50B1-938C-B94A-8CA1-B921D736F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A9545-DE5D-794F-B007-E30B89E73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D308AA-DA90-9040-91E8-CE10110BE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705C64-860B-BB42-8F76-29D4BF8B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558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8CD07B-54EB-1D40-9A5E-632385D45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FCEB92-30E7-EA45-BD57-87008C86B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06CBC2-47FE-9A49-86AC-E085A48EC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565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1B4D0-846D-4341-B36D-A86F506AA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6FA75-3A31-2347-A3DE-5C60BC2B5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9B89ED-C1D7-EA4A-A83C-3E12556BFD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807554-1887-B84D-9F58-82687D4C1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6FB11-A6DA-FD49-A4DB-EB7E3CA54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CBA546-FD16-8145-9C39-F4D7F63F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27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C8FD8-28F4-0A4A-9D57-EA54015EA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01CDCE-085A-2E45-8771-39A3F4536E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81718-DCAF-5F4A-ABE4-FA714DEA47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CF637E-06A8-2E4E-B005-38F596ED7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285826-FC30-B248-A4C5-37B928C35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6C59C3-B946-7F4D-96CE-70821592D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815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0C5811-6707-F44C-8223-F7D01BE64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232B5-0DCD-2B4F-BE7B-FB05887F4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1EC15-B5BB-A241-9F21-E0F683A63C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165DF3-CD0C-E54F-9E8C-6475F716B8D2}" type="datetimeFigureOut">
              <a:rPr lang="en-US" smtClean="0"/>
              <a:t>1/31/22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DE1AE-E3DB-1E45-BC98-E1265E6FA8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516E2-7132-1A4B-BAF8-34C73C1F8F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6F221-B102-A145-B0A6-6EF3BD192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0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EA495-3143-5A45-802E-14D9D4EF89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Phase 14 Data Focus and Feature Selection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F1DAAC-09B3-D64A-84AC-759A3CE95A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Supervised By </a:t>
            </a:r>
          </a:p>
          <a:p>
            <a:r>
              <a:rPr lang="en-US" dirty="0"/>
              <a:t>Dr Sabah Mohammad</a:t>
            </a:r>
          </a:p>
          <a:p>
            <a:r>
              <a:rPr lang="en-US" dirty="0"/>
              <a:t>Presented By</a:t>
            </a:r>
          </a:p>
          <a:p>
            <a:r>
              <a:rPr lang="en-US" dirty="0"/>
              <a:t>Revanth Yenugudhati</a:t>
            </a:r>
          </a:p>
        </p:txBody>
      </p:sp>
    </p:spTree>
    <p:extLst>
      <p:ext uri="{BB962C8B-B14F-4D97-AF65-F5344CB8AC3E}">
        <p14:creationId xmlns:p14="http://schemas.microsoft.com/office/powerpoint/2010/main" val="2788704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3">
            <a:extLst>
              <a:ext uri="{FF2B5EF4-FFF2-40B4-BE49-F238E27FC236}">
                <a16:creationId xmlns:a16="http://schemas.microsoft.com/office/drawing/2014/main" id="{0550F5B9-399F-4FAD-AE6C-ED65F9A43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062E60F-5CD4-4268-8359-80766346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288350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2CF025-82A7-2947-A268-1119D4E5E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10047"/>
            <a:ext cx="3300984" cy="1645920"/>
          </a:xfrm>
        </p:spPr>
        <p:txBody>
          <a:bodyPr>
            <a:normAutofit/>
          </a:bodyPr>
          <a:lstStyle/>
          <a:p>
            <a:r>
              <a:rPr lang="en-US" sz="2800"/>
              <a:t>Preprocessing Image: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341EC3-1810-4D33-BA3F-E2D0AA0EC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980964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0127CDE-2B99-47A8-BB3C-7D1751910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10864" y="1323863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F71A3-ED43-E143-88EA-5BBC82FD2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144" y="510047"/>
            <a:ext cx="6858000" cy="1645920"/>
          </a:xfrm>
        </p:spPr>
        <p:txBody>
          <a:bodyPr anchor="ctr">
            <a:normAutofit/>
          </a:bodyPr>
          <a:lstStyle/>
          <a:p>
            <a:r>
              <a:rPr lang="en-US" sz="1800"/>
              <a:t>The image is preprocessed for focusing on the plant area rather than the excess background.</a:t>
            </a:r>
          </a:p>
          <a:p>
            <a:r>
              <a:rPr lang="en-US" sz="1800"/>
              <a:t>The image is converted into the grayscale image and gaussian blur is applied along with OTSU algorithm in which the result would be focusing on plant.</a:t>
            </a:r>
          </a:p>
        </p:txBody>
      </p:sp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AABF46D-23AC-9643-AD4A-0D53D9AC5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" y="3081950"/>
            <a:ext cx="3584448" cy="2688336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7CE46A4A-3203-6C42-AD65-5058BD3D0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7599" y="3099872"/>
            <a:ext cx="3584448" cy="2652491"/>
          </a:xfrm>
          <a:prstGeom prst="rect">
            <a:avLst/>
          </a:prstGeom>
        </p:spPr>
      </p:pic>
      <p:pic>
        <p:nvPicPr>
          <p:cNvPr id="9" name="Picture 8" descr="A picture containing calendar&#10;&#10;Description automatically generated">
            <a:extLst>
              <a:ext uri="{FF2B5EF4-FFF2-40B4-BE49-F238E27FC236}">
                <a16:creationId xmlns:a16="http://schemas.microsoft.com/office/drawing/2014/main" id="{4C4A21E2-5FEC-304E-B319-ED457778F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7415" y="3108834"/>
            <a:ext cx="3584448" cy="26345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2AB9B8-45E6-1448-BD33-F53F9C830016}"/>
              </a:ext>
            </a:extLst>
          </p:cNvPr>
          <p:cNvSpPr txBox="1"/>
          <p:nvPr/>
        </p:nvSpPr>
        <p:spPr>
          <a:xfrm>
            <a:off x="1577360" y="5944672"/>
            <a:ext cx="1545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Original Image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952051-813E-024C-85DA-80C9508CBC50}"/>
              </a:ext>
            </a:extLst>
          </p:cNvPr>
          <p:cNvSpPr txBox="1"/>
          <p:nvPr/>
        </p:nvSpPr>
        <p:spPr>
          <a:xfrm>
            <a:off x="4925455" y="5860624"/>
            <a:ext cx="30065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after applying Gaussian</a:t>
            </a:r>
          </a:p>
          <a:p>
            <a:r>
              <a:rPr lang="en-US" dirty="0"/>
              <a:t>Blur and OTSU </a:t>
            </a:r>
            <a:r>
              <a:rPr lang="en-US" dirty="0" err="1"/>
              <a:t>alogirthm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F7AC47-CFF4-3848-8384-47B3BF5AB0AD}"/>
              </a:ext>
            </a:extLst>
          </p:cNvPr>
          <p:cNvSpPr txBox="1"/>
          <p:nvPr/>
        </p:nvSpPr>
        <p:spPr>
          <a:xfrm>
            <a:off x="9483371" y="5944672"/>
            <a:ext cx="13905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 Image</a:t>
            </a:r>
          </a:p>
        </p:txBody>
      </p:sp>
    </p:spTree>
    <p:extLst>
      <p:ext uri="{BB962C8B-B14F-4D97-AF65-F5344CB8AC3E}">
        <p14:creationId xmlns:p14="http://schemas.microsoft.com/office/powerpoint/2010/main" val="263533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50BE34-C2B8-49B8-8519-67A8CAD51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6B290-2F6E-0749-B923-63DA5EEB4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586822"/>
            <a:ext cx="3560252" cy="1645920"/>
          </a:xfrm>
        </p:spPr>
        <p:txBody>
          <a:bodyPr>
            <a:normAutofit/>
          </a:bodyPr>
          <a:lstStyle/>
          <a:p>
            <a:r>
              <a:rPr lang="en-US" sz="3200"/>
              <a:t>Feature Selection: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90EB4-9C5E-4043-A677-A079CA8E0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1164" y="586822"/>
            <a:ext cx="6002636" cy="1645920"/>
          </a:xfrm>
        </p:spPr>
        <p:txBody>
          <a:bodyPr anchor="ctr">
            <a:normAutofit/>
          </a:bodyPr>
          <a:lstStyle/>
          <a:p>
            <a:r>
              <a:rPr lang="en-US" sz="1700"/>
              <a:t>For NDVI calculation colors play important role. So calculated colour feature from  images Extracted NIR, Red and Green bands from the images.</a:t>
            </a:r>
          </a:p>
          <a:p>
            <a:r>
              <a:rPr lang="en-US" sz="1700"/>
              <a:t>Texture features helps us in identifying the region of interest. Texture features like Correlation, entropy contrast have been taken. </a:t>
            </a:r>
          </a:p>
          <a:p>
            <a:pPr marL="0" indent="0">
              <a:buNone/>
            </a:pPr>
            <a:endParaRPr lang="en-US" sz="17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0965C3-9FEA-7840-A63E-7EB5E5818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4" y="3889834"/>
            <a:ext cx="11164824" cy="117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58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35E48D-52B1-8C48-9621-729AD915FC25}"/>
              </a:ext>
            </a:extLst>
          </p:cNvPr>
          <p:cNvSpPr/>
          <p:nvPr/>
        </p:nvSpPr>
        <p:spPr>
          <a:xfrm>
            <a:off x="4448177" y="2967335"/>
            <a:ext cx="32956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You!</a:t>
            </a:r>
            <a:endParaRPr lang="en-GB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37085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</TotalTime>
  <Words>127</Words>
  <Application>Microsoft Macintosh PowerPoint</Application>
  <PresentationFormat>Widescreen</PresentationFormat>
  <Paragraphs>16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Phase 14 Data Focus and Feature Selection</vt:lpstr>
      <vt:lpstr>Preprocessing Image:</vt:lpstr>
      <vt:lpstr>Feature Selection: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Phase 14 Data Focus and Feature Selection</dc:title>
  <dc:creator>Revanth Yenugudhati</dc:creator>
  <cp:lastModifiedBy>Revanth Yenugudhati</cp:lastModifiedBy>
  <cp:revision>1</cp:revision>
  <dcterms:created xsi:type="dcterms:W3CDTF">2022-01-31T16:00:35Z</dcterms:created>
  <dcterms:modified xsi:type="dcterms:W3CDTF">2022-01-31T20:45:10Z</dcterms:modified>
</cp:coreProperties>
</file>

<file path=docProps/thumbnail.jpeg>
</file>